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8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6699"/>
    <a:srgbClr val="FFCCCC"/>
    <a:srgbClr val="FFCC00"/>
    <a:srgbClr val="FFFF66"/>
    <a:srgbClr val="CC6600"/>
    <a:srgbClr val="FF9933"/>
    <a:srgbClr val="FF9900"/>
    <a:srgbClr val="00FF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1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90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D40E05-BAF8-9D49-95F6-88D3CE0B1F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AD8411-BE85-8741-B7CB-470C9C47CBA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9168A-92AF-FB4C-871A-0E62902FA0EB}" type="datetimeFigureOut">
              <a:rPr lang="en-US" smtClean="0"/>
              <a:t>4/29/21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AA430D-55AE-4E43-A350-EA6E115B6E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51AF88-AC93-0B4F-9DE6-042B6CF79B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FD1E1-1837-C448-9BB2-F849F6729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77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1C2B3-4D27-4AC1-94FB-B655797B1D26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10A61-24FB-4755-8A32-8D76A6D6E4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756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282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167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590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661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91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117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123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58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58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248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695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27EF1-0831-496F-A51C-3368E57F235E}" type="datetimeFigureOut">
              <a:rPr lang="en-GB" smtClean="0"/>
              <a:t>29/04/2021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08BA0-925B-40E1-9C36-5D3DB5EBD1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69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B1BB4D-F57A-4F85-BF72-231A28D6A821}"/>
              </a:ext>
            </a:extLst>
          </p:cNvPr>
          <p:cNvSpPr txBox="1"/>
          <p:nvPr/>
        </p:nvSpPr>
        <p:spPr>
          <a:xfrm>
            <a:off x="353024" y="-93120"/>
            <a:ext cx="6837831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pPr algn="ctr"/>
            <a:r>
              <a:rPr lang="en-GB" sz="3200" b="1" i="1" dirty="0">
                <a:latin typeface="Arial Narrow" panose="020B0606020202030204" pitchFamily="34" charset="0"/>
              </a:rPr>
              <a:t>3x3x3 Cube Jigsaw</a:t>
            </a:r>
          </a:p>
          <a:p>
            <a:endParaRPr lang="en-GB" sz="2400" i="1" dirty="0">
              <a:latin typeface="Arial Narrow" panose="020B0606020202030204" pitchFamily="34" charset="0"/>
            </a:endParaRPr>
          </a:p>
          <a:p>
            <a:r>
              <a:rPr lang="en-GB" sz="2000" dirty="0">
                <a:latin typeface="Arial Narrow" panose="020B0606020202030204" pitchFamily="34" charset="0"/>
              </a:rPr>
              <a:t>I have a 3-dimensional jigsaw which can be put together to make a 3x3x3 cube.</a:t>
            </a:r>
          </a:p>
          <a:p>
            <a:endParaRPr lang="en-GB" sz="1000" dirty="0">
              <a:latin typeface="Arial Narrow" panose="020B0606020202030204" pitchFamily="34" charset="0"/>
            </a:endParaRPr>
          </a:p>
          <a:p>
            <a:r>
              <a:rPr lang="en-GB" sz="2000" dirty="0">
                <a:latin typeface="Arial Narrow" panose="020B0606020202030204" pitchFamily="34" charset="0"/>
              </a:rPr>
              <a:t>The jigsaw puzzle is made from 6 individual pieces, made from blocks, and each piece is different.</a:t>
            </a:r>
          </a:p>
          <a:p>
            <a:endParaRPr lang="en-GB" sz="1000" dirty="0">
              <a:latin typeface="Arial Narrow" panose="020B0606020202030204" pitchFamily="34" charset="0"/>
            </a:endParaRPr>
          </a:p>
          <a:p>
            <a:r>
              <a:rPr lang="en-GB" sz="2000" dirty="0">
                <a:latin typeface="Arial Narrow" panose="020B0606020202030204" pitchFamily="34" charset="0"/>
              </a:rPr>
              <a:t>Unfortunately one piece of the jigsaw (of 4 blocks) has been lost.</a:t>
            </a:r>
            <a:br>
              <a:rPr lang="en-GB" sz="2000" dirty="0">
                <a:latin typeface="Arial Narrow" panose="020B0606020202030204" pitchFamily="34" charset="0"/>
              </a:rPr>
            </a:br>
            <a:r>
              <a:rPr lang="en-GB" sz="2000" dirty="0">
                <a:latin typeface="Arial Narrow" panose="020B0606020202030204" pitchFamily="34" charset="0"/>
              </a:rPr>
              <a:t>Can you work out the shape of the missing piece?</a:t>
            </a:r>
          </a:p>
          <a:p>
            <a:endParaRPr lang="en-GB" sz="1000" dirty="0">
              <a:latin typeface="Arial Narrow" panose="020B0606020202030204" pitchFamily="34" charset="0"/>
            </a:endParaRPr>
          </a:p>
          <a:p>
            <a:r>
              <a:rPr lang="en-GB" sz="2000" dirty="0">
                <a:latin typeface="Arial Narrow" panose="020B0606020202030204" pitchFamily="34" charset="0"/>
              </a:rPr>
              <a:t>Can you find more than one possible solution? More than 2?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48588B4-CCE2-4AFF-A4AC-015036DE1F3B}"/>
              </a:ext>
            </a:extLst>
          </p:cNvPr>
          <p:cNvGrpSpPr/>
          <p:nvPr/>
        </p:nvGrpSpPr>
        <p:grpSpPr>
          <a:xfrm>
            <a:off x="577164" y="4322634"/>
            <a:ext cx="509745" cy="872358"/>
            <a:chOff x="987184" y="2407563"/>
            <a:chExt cx="509745" cy="872358"/>
          </a:xfrm>
        </p:grpSpPr>
        <p:sp>
          <p:nvSpPr>
            <p:cNvPr id="5" name="Cube 4">
              <a:extLst>
                <a:ext uri="{FF2B5EF4-FFF2-40B4-BE49-F238E27FC236}">
                  <a16:creationId xmlns:a16="http://schemas.microsoft.com/office/drawing/2014/main" id="{B56CB7E3-4DE0-4A4F-8969-ACD0A6BC8A09}"/>
                </a:ext>
              </a:extLst>
            </p:cNvPr>
            <p:cNvSpPr/>
            <p:nvPr/>
          </p:nvSpPr>
          <p:spPr>
            <a:xfrm>
              <a:off x="987184" y="2781337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Cube 5">
              <a:extLst>
                <a:ext uri="{FF2B5EF4-FFF2-40B4-BE49-F238E27FC236}">
                  <a16:creationId xmlns:a16="http://schemas.microsoft.com/office/drawing/2014/main" id="{488B17E4-5E83-4A11-99F1-E20C8EA6418C}"/>
                </a:ext>
              </a:extLst>
            </p:cNvPr>
            <p:cNvSpPr/>
            <p:nvPr/>
          </p:nvSpPr>
          <p:spPr>
            <a:xfrm>
              <a:off x="987184" y="2407563"/>
              <a:ext cx="509745" cy="498584"/>
            </a:xfrm>
            <a:prstGeom prst="cub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C19E900A-FFA3-489A-9544-3D35FB20E13C}"/>
              </a:ext>
            </a:extLst>
          </p:cNvPr>
          <p:cNvGrpSpPr/>
          <p:nvPr/>
        </p:nvGrpSpPr>
        <p:grpSpPr>
          <a:xfrm>
            <a:off x="2571365" y="3992704"/>
            <a:ext cx="886041" cy="1242369"/>
            <a:chOff x="1993778" y="2037552"/>
            <a:chExt cx="886041" cy="1242369"/>
          </a:xfrm>
        </p:grpSpPr>
        <p:sp>
          <p:nvSpPr>
            <p:cNvPr id="8" name="Cube 7">
              <a:extLst>
                <a:ext uri="{FF2B5EF4-FFF2-40B4-BE49-F238E27FC236}">
                  <a16:creationId xmlns:a16="http://schemas.microsoft.com/office/drawing/2014/main" id="{5A440C5A-5305-4447-A5E4-572DE1DFC0DD}"/>
                </a:ext>
              </a:extLst>
            </p:cNvPr>
            <p:cNvSpPr/>
            <p:nvPr/>
          </p:nvSpPr>
          <p:spPr>
            <a:xfrm>
              <a:off x="1993778" y="2781337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Cube 8">
              <a:extLst>
                <a:ext uri="{FF2B5EF4-FFF2-40B4-BE49-F238E27FC236}">
                  <a16:creationId xmlns:a16="http://schemas.microsoft.com/office/drawing/2014/main" id="{6562DAC5-E82F-44A0-BC22-987DD67AB01E}"/>
                </a:ext>
              </a:extLst>
            </p:cNvPr>
            <p:cNvSpPr/>
            <p:nvPr/>
          </p:nvSpPr>
          <p:spPr>
            <a:xfrm>
              <a:off x="1993778" y="2407563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Cube 9">
              <a:extLst>
                <a:ext uri="{FF2B5EF4-FFF2-40B4-BE49-F238E27FC236}">
                  <a16:creationId xmlns:a16="http://schemas.microsoft.com/office/drawing/2014/main" id="{FE509316-AFE6-42ED-AEEF-7154595E97D4}"/>
                </a:ext>
              </a:extLst>
            </p:cNvPr>
            <p:cNvSpPr/>
            <p:nvPr/>
          </p:nvSpPr>
          <p:spPr>
            <a:xfrm>
              <a:off x="2370074" y="2781337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Cube 10">
              <a:extLst>
                <a:ext uri="{FF2B5EF4-FFF2-40B4-BE49-F238E27FC236}">
                  <a16:creationId xmlns:a16="http://schemas.microsoft.com/office/drawing/2014/main" id="{96E4DBBF-4CD9-4F3B-9EFF-2F93D35594AF}"/>
                </a:ext>
              </a:extLst>
            </p:cNvPr>
            <p:cNvSpPr/>
            <p:nvPr/>
          </p:nvSpPr>
          <p:spPr>
            <a:xfrm>
              <a:off x="2370074" y="2407563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Cube 11">
              <a:extLst>
                <a:ext uri="{FF2B5EF4-FFF2-40B4-BE49-F238E27FC236}">
                  <a16:creationId xmlns:a16="http://schemas.microsoft.com/office/drawing/2014/main" id="{E12426CC-8D4B-4702-B6C1-927B87CDB136}"/>
                </a:ext>
              </a:extLst>
            </p:cNvPr>
            <p:cNvSpPr/>
            <p:nvPr/>
          </p:nvSpPr>
          <p:spPr>
            <a:xfrm>
              <a:off x="1993778" y="2037552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Cube 12">
              <a:extLst>
                <a:ext uri="{FF2B5EF4-FFF2-40B4-BE49-F238E27FC236}">
                  <a16:creationId xmlns:a16="http://schemas.microsoft.com/office/drawing/2014/main" id="{913FE7CA-FA0E-4AD8-BAC3-D1383DF95EAF}"/>
                </a:ext>
              </a:extLst>
            </p:cNvPr>
            <p:cNvSpPr/>
            <p:nvPr/>
          </p:nvSpPr>
          <p:spPr>
            <a:xfrm>
              <a:off x="2370074" y="2037552"/>
              <a:ext cx="509745" cy="498584"/>
            </a:xfrm>
            <a:prstGeom prst="cube">
              <a:avLst/>
            </a:prstGeom>
            <a:solidFill>
              <a:srgbClr val="FF9933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37D9466-2146-41A5-9EF9-C544B24FB34F}"/>
              </a:ext>
            </a:extLst>
          </p:cNvPr>
          <p:cNvGrpSpPr/>
          <p:nvPr/>
        </p:nvGrpSpPr>
        <p:grpSpPr>
          <a:xfrm>
            <a:off x="1433984" y="4321173"/>
            <a:ext cx="886042" cy="865473"/>
            <a:chOff x="3371020" y="2407563"/>
            <a:chExt cx="886042" cy="865473"/>
          </a:xfrm>
        </p:grpSpPr>
        <p:sp>
          <p:nvSpPr>
            <p:cNvPr id="15" name="Cube 14">
              <a:extLst>
                <a:ext uri="{FF2B5EF4-FFF2-40B4-BE49-F238E27FC236}">
                  <a16:creationId xmlns:a16="http://schemas.microsoft.com/office/drawing/2014/main" id="{09E865A2-EC21-4AFB-9F9D-82549C55FD2C}"/>
                </a:ext>
              </a:extLst>
            </p:cNvPr>
            <p:cNvSpPr/>
            <p:nvPr/>
          </p:nvSpPr>
          <p:spPr>
            <a:xfrm>
              <a:off x="3371021" y="277445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Cube 15">
              <a:extLst>
                <a:ext uri="{FF2B5EF4-FFF2-40B4-BE49-F238E27FC236}">
                  <a16:creationId xmlns:a16="http://schemas.microsoft.com/office/drawing/2014/main" id="{DDB70CB4-E23D-47A5-8D85-FAD207B83FAD}"/>
                </a:ext>
              </a:extLst>
            </p:cNvPr>
            <p:cNvSpPr/>
            <p:nvPr/>
          </p:nvSpPr>
          <p:spPr>
            <a:xfrm>
              <a:off x="3747317" y="2774452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Cube 16">
              <a:extLst>
                <a:ext uri="{FF2B5EF4-FFF2-40B4-BE49-F238E27FC236}">
                  <a16:creationId xmlns:a16="http://schemas.microsoft.com/office/drawing/2014/main" id="{081DF90D-121E-4CC0-A395-3068389698E4}"/>
                </a:ext>
              </a:extLst>
            </p:cNvPr>
            <p:cNvSpPr/>
            <p:nvPr/>
          </p:nvSpPr>
          <p:spPr>
            <a:xfrm>
              <a:off x="3371020" y="2407563"/>
              <a:ext cx="509745" cy="498584"/>
            </a:xfrm>
            <a:prstGeom prst="cube">
              <a:avLst/>
            </a:prstGeom>
            <a:solidFill>
              <a:srgbClr val="FFCCCC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C061A22-0D3D-460B-84D7-442C53734D37}"/>
              </a:ext>
            </a:extLst>
          </p:cNvPr>
          <p:cNvGrpSpPr/>
          <p:nvPr/>
        </p:nvGrpSpPr>
        <p:grpSpPr>
          <a:xfrm>
            <a:off x="3804482" y="4362715"/>
            <a:ext cx="1272804" cy="872358"/>
            <a:chOff x="4745782" y="2407563"/>
            <a:chExt cx="1272804" cy="872358"/>
          </a:xfrm>
        </p:grpSpPr>
        <p:sp>
          <p:nvSpPr>
            <p:cNvPr id="19" name="Cube 18">
              <a:extLst>
                <a:ext uri="{FF2B5EF4-FFF2-40B4-BE49-F238E27FC236}">
                  <a16:creationId xmlns:a16="http://schemas.microsoft.com/office/drawing/2014/main" id="{E123A31C-C3E4-493C-A004-42BD65C04672}"/>
                </a:ext>
              </a:extLst>
            </p:cNvPr>
            <p:cNvSpPr/>
            <p:nvPr/>
          </p:nvSpPr>
          <p:spPr>
            <a:xfrm>
              <a:off x="4749134" y="278133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Cube 19">
              <a:extLst>
                <a:ext uri="{FF2B5EF4-FFF2-40B4-BE49-F238E27FC236}">
                  <a16:creationId xmlns:a16="http://schemas.microsoft.com/office/drawing/2014/main" id="{A3A7D9AB-BFC1-41BE-ABBF-A0987F9AF1B5}"/>
                </a:ext>
              </a:extLst>
            </p:cNvPr>
            <p:cNvSpPr/>
            <p:nvPr/>
          </p:nvSpPr>
          <p:spPr>
            <a:xfrm>
              <a:off x="5125430" y="278133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Cube 20">
              <a:extLst>
                <a:ext uri="{FF2B5EF4-FFF2-40B4-BE49-F238E27FC236}">
                  <a16:creationId xmlns:a16="http://schemas.microsoft.com/office/drawing/2014/main" id="{FCEA5751-81E0-4156-8A8A-A0D6D983A45E}"/>
                </a:ext>
              </a:extLst>
            </p:cNvPr>
            <p:cNvSpPr/>
            <p:nvPr/>
          </p:nvSpPr>
          <p:spPr>
            <a:xfrm>
              <a:off x="5508841" y="2781337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Cube 21">
              <a:extLst>
                <a:ext uri="{FF2B5EF4-FFF2-40B4-BE49-F238E27FC236}">
                  <a16:creationId xmlns:a16="http://schemas.microsoft.com/office/drawing/2014/main" id="{45751DC7-8062-41D4-9773-622D83559EE8}"/>
                </a:ext>
              </a:extLst>
            </p:cNvPr>
            <p:cNvSpPr/>
            <p:nvPr/>
          </p:nvSpPr>
          <p:spPr>
            <a:xfrm>
              <a:off x="4745782" y="240756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ube 22">
              <a:extLst>
                <a:ext uri="{FF2B5EF4-FFF2-40B4-BE49-F238E27FC236}">
                  <a16:creationId xmlns:a16="http://schemas.microsoft.com/office/drawing/2014/main" id="{0B4EF9C0-ADA2-4AB9-822A-A5C61B03EB00}"/>
                </a:ext>
              </a:extLst>
            </p:cNvPr>
            <p:cNvSpPr/>
            <p:nvPr/>
          </p:nvSpPr>
          <p:spPr>
            <a:xfrm>
              <a:off x="5508841" y="2407563"/>
              <a:ext cx="509745" cy="498584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F75B9DD-25EB-41AE-9724-A62B60F149D6}"/>
              </a:ext>
            </a:extLst>
          </p:cNvPr>
          <p:cNvGrpSpPr/>
          <p:nvPr/>
        </p:nvGrpSpPr>
        <p:grpSpPr>
          <a:xfrm>
            <a:off x="5363917" y="4362715"/>
            <a:ext cx="1397949" cy="872686"/>
            <a:chOff x="6485010" y="2407563"/>
            <a:chExt cx="1397949" cy="872686"/>
          </a:xfrm>
        </p:grpSpPr>
        <p:sp>
          <p:nvSpPr>
            <p:cNvPr id="25" name="Cube 24">
              <a:extLst>
                <a:ext uri="{FF2B5EF4-FFF2-40B4-BE49-F238E27FC236}">
                  <a16:creationId xmlns:a16="http://schemas.microsoft.com/office/drawing/2014/main" id="{8FC5549E-B70E-4CD8-94CA-2A7C479F3653}"/>
                </a:ext>
              </a:extLst>
            </p:cNvPr>
            <p:cNvSpPr/>
            <p:nvPr/>
          </p:nvSpPr>
          <p:spPr>
            <a:xfrm>
              <a:off x="6612533" y="278166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Cube 25">
              <a:extLst>
                <a:ext uri="{FF2B5EF4-FFF2-40B4-BE49-F238E27FC236}">
                  <a16:creationId xmlns:a16="http://schemas.microsoft.com/office/drawing/2014/main" id="{7F7AD7B3-1843-452F-9BD7-694E6AB7813E}"/>
                </a:ext>
              </a:extLst>
            </p:cNvPr>
            <p:cNvSpPr/>
            <p:nvPr/>
          </p:nvSpPr>
          <p:spPr>
            <a:xfrm>
              <a:off x="6990992" y="2781665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Cube 26">
              <a:extLst>
                <a:ext uri="{FF2B5EF4-FFF2-40B4-BE49-F238E27FC236}">
                  <a16:creationId xmlns:a16="http://schemas.microsoft.com/office/drawing/2014/main" id="{62C5CA8E-1634-422E-9603-205648DA120A}"/>
                </a:ext>
              </a:extLst>
            </p:cNvPr>
            <p:cNvSpPr/>
            <p:nvPr/>
          </p:nvSpPr>
          <p:spPr>
            <a:xfrm>
              <a:off x="7373214" y="278133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Cube 27">
              <a:extLst>
                <a:ext uri="{FF2B5EF4-FFF2-40B4-BE49-F238E27FC236}">
                  <a16:creationId xmlns:a16="http://schemas.microsoft.com/office/drawing/2014/main" id="{C68EC0A6-EB88-4608-B778-DAC8AF2EA07F}"/>
                </a:ext>
              </a:extLst>
            </p:cNvPr>
            <p:cNvSpPr/>
            <p:nvPr/>
          </p:nvSpPr>
          <p:spPr>
            <a:xfrm>
              <a:off x="6612533" y="240756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Cube 28">
              <a:extLst>
                <a:ext uri="{FF2B5EF4-FFF2-40B4-BE49-F238E27FC236}">
                  <a16:creationId xmlns:a16="http://schemas.microsoft.com/office/drawing/2014/main" id="{D2A00537-BF4D-4822-912F-3214C2957AEE}"/>
                </a:ext>
              </a:extLst>
            </p:cNvPr>
            <p:cNvSpPr/>
            <p:nvPr/>
          </p:nvSpPr>
          <p:spPr>
            <a:xfrm>
              <a:off x="6990992" y="240756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Cube 29">
              <a:extLst>
                <a:ext uri="{FF2B5EF4-FFF2-40B4-BE49-F238E27FC236}">
                  <a16:creationId xmlns:a16="http://schemas.microsoft.com/office/drawing/2014/main" id="{154C5518-4172-4F22-8686-2AF613BAC352}"/>
                </a:ext>
              </a:extLst>
            </p:cNvPr>
            <p:cNvSpPr/>
            <p:nvPr/>
          </p:nvSpPr>
          <p:spPr>
            <a:xfrm>
              <a:off x="6485010" y="2532373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Cube 30">
              <a:extLst>
                <a:ext uri="{FF2B5EF4-FFF2-40B4-BE49-F238E27FC236}">
                  <a16:creationId xmlns:a16="http://schemas.microsoft.com/office/drawing/2014/main" id="{2DDF6F7D-21D3-4B79-ABE5-A475838A0908}"/>
                </a:ext>
              </a:extLst>
            </p:cNvPr>
            <p:cNvSpPr/>
            <p:nvPr/>
          </p:nvSpPr>
          <p:spPr>
            <a:xfrm>
              <a:off x="6863469" y="2531717"/>
              <a:ext cx="509745" cy="498584"/>
            </a:xfrm>
            <a:prstGeom prst="cube">
              <a:avLst/>
            </a:prstGeom>
            <a:solidFill>
              <a:srgbClr val="FFFF66"/>
            </a:soli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0416F0F7-9741-4215-9979-AD0A37410A3A}"/>
              </a:ext>
            </a:extLst>
          </p:cNvPr>
          <p:cNvGrpSpPr/>
          <p:nvPr/>
        </p:nvGrpSpPr>
        <p:grpSpPr>
          <a:xfrm>
            <a:off x="7143070" y="814367"/>
            <a:ext cx="1503727" cy="1483807"/>
            <a:chOff x="6720760" y="4925093"/>
            <a:chExt cx="1503727" cy="1483807"/>
          </a:xfrm>
        </p:grpSpPr>
        <p:sp>
          <p:nvSpPr>
            <p:cNvPr id="34" name="Cube 33">
              <a:extLst>
                <a:ext uri="{FF2B5EF4-FFF2-40B4-BE49-F238E27FC236}">
                  <a16:creationId xmlns:a16="http://schemas.microsoft.com/office/drawing/2014/main" id="{3E39BFC4-ED7C-40C0-8367-30A086ABEC50}"/>
                </a:ext>
              </a:extLst>
            </p:cNvPr>
            <p:cNvSpPr/>
            <p:nvPr/>
          </p:nvSpPr>
          <p:spPr>
            <a:xfrm>
              <a:off x="6964798" y="5668878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Cube 34">
              <a:extLst>
                <a:ext uri="{FF2B5EF4-FFF2-40B4-BE49-F238E27FC236}">
                  <a16:creationId xmlns:a16="http://schemas.microsoft.com/office/drawing/2014/main" id="{BF415918-06DB-4138-B373-7E22C4CF1390}"/>
                </a:ext>
              </a:extLst>
            </p:cNvPr>
            <p:cNvSpPr/>
            <p:nvPr/>
          </p:nvSpPr>
          <p:spPr>
            <a:xfrm>
              <a:off x="6964798" y="5295104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Cube 35">
              <a:extLst>
                <a:ext uri="{FF2B5EF4-FFF2-40B4-BE49-F238E27FC236}">
                  <a16:creationId xmlns:a16="http://schemas.microsoft.com/office/drawing/2014/main" id="{F5713ED0-429C-4E84-947A-FCBF53F60A73}"/>
                </a:ext>
              </a:extLst>
            </p:cNvPr>
            <p:cNvSpPr/>
            <p:nvPr/>
          </p:nvSpPr>
          <p:spPr>
            <a:xfrm>
              <a:off x="7341094" y="5668878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Cube 36">
              <a:extLst>
                <a:ext uri="{FF2B5EF4-FFF2-40B4-BE49-F238E27FC236}">
                  <a16:creationId xmlns:a16="http://schemas.microsoft.com/office/drawing/2014/main" id="{CB2C783E-291C-4848-91B7-D89333BF2603}"/>
                </a:ext>
              </a:extLst>
            </p:cNvPr>
            <p:cNvSpPr/>
            <p:nvPr/>
          </p:nvSpPr>
          <p:spPr>
            <a:xfrm>
              <a:off x="7341094" y="5295104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Cube 37">
              <a:extLst>
                <a:ext uri="{FF2B5EF4-FFF2-40B4-BE49-F238E27FC236}">
                  <a16:creationId xmlns:a16="http://schemas.microsoft.com/office/drawing/2014/main" id="{DB59139D-7FF6-454A-A2E9-EE8BCA0C032F}"/>
                </a:ext>
              </a:extLst>
            </p:cNvPr>
            <p:cNvSpPr/>
            <p:nvPr/>
          </p:nvSpPr>
          <p:spPr>
            <a:xfrm>
              <a:off x="6964798" y="4925093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Cube 38">
              <a:extLst>
                <a:ext uri="{FF2B5EF4-FFF2-40B4-BE49-F238E27FC236}">
                  <a16:creationId xmlns:a16="http://schemas.microsoft.com/office/drawing/2014/main" id="{6E0A8D34-D060-4A7A-BFE2-59F4E01C914C}"/>
                </a:ext>
              </a:extLst>
            </p:cNvPr>
            <p:cNvSpPr/>
            <p:nvPr/>
          </p:nvSpPr>
          <p:spPr>
            <a:xfrm>
              <a:off x="7341094" y="4925093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Cube 39">
              <a:extLst>
                <a:ext uri="{FF2B5EF4-FFF2-40B4-BE49-F238E27FC236}">
                  <a16:creationId xmlns:a16="http://schemas.microsoft.com/office/drawing/2014/main" id="{0DF53C45-33FC-455D-8989-E83DF78F6CC4}"/>
                </a:ext>
              </a:extLst>
            </p:cNvPr>
            <p:cNvSpPr/>
            <p:nvPr/>
          </p:nvSpPr>
          <p:spPr>
            <a:xfrm>
              <a:off x="7714742" y="5668878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Cube 40">
              <a:extLst>
                <a:ext uri="{FF2B5EF4-FFF2-40B4-BE49-F238E27FC236}">
                  <a16:creationId xmlns:a16="http://schemas.microsoft.com/office/drawing/2014/main" id="{A4A93921-76A3-48E6-BE62-1F270E35DA66}"/>
                </a:ext>
              </a:extLst>
            </p:cNvPr>
            <p:cNvSpPr/>
            <p:nvPr/>
          </p:nvSpPr>
          <p:spPr>
            <a:xfrm>
              <a:off x="7714742" y="5295104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86A7ED39-163B-40D6-91A5-D5230E7A5195}"/>
                </a:ext>
              </a:extLst>
            </p:cNvPr>
            <p:cNvSpPr/>
            <p:nvPr/>
          </p:nvSpPr>
          <p:spPr>
            <a:xfrm>
              <a:off x="7714742" y="4925093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069BB8DA-147F-4487-8F1F-F8A80FD74B78}"/>
                </a:ext>
              </a:extLst>
            </p:cNvPr>
            <p:cNvSpPr/>
            <p:nvPr/>
          </p:nvSpPr>
          <p:spPr>
            <a:xfrm>
              <a:off x="6848110" y="5789597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57CFCA52-F406-4930-B35B-62FAC6F0665F}"/>
                </a:ext>
              </a:extLst>
            </p:cNvPr>
            <p:cNvSpPr/>
            <p:nvPr/>
          </p:nvSpPr>
          <p:spPr>
            <a:xfrm>
              <a:off x="6848110" y="5415823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>
              <a:extLst>
                <a:ext uri="{FF2B5EF4-FFF2-40B4-BE49-F238E27FC236}">
                  <a16:creationId xmlns:a16="http://schemas.microsoft.com/office/drawing/2014/main" id="{316435A1-EBA6-4B7C-AE0C-ED701678E962}"/>
                </a:ext>
              </a:extLst>
            </p:cNvPr>
            <p:cNvSpPr/>
            <p:nvPr/>
          </p:nvSpPr>
          <p:spPr>
            <a:xfrm>
              <a:off x="7224406" y="5789597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>
              <a:extLst>
                <a:ext uri="{FF2B5EF4-FFF2-40B4-BE49-F238E27FC236}">
                  <a16:creationId xmlns:a16="http://schemas.microsoft.com/office/drawing/2014/main" id="{6B8E0FDE-7542-4FBF-8B09-38552A6885E8}"/>
                </a:ext>
              </a:extLst>
            </p:cNvPr>
            <p:cNvSpPr/>
            <p:nvPr/>
          </p:nvSpPr>
          <p:spPr>
            <a:xfrm>
              <a:off x="7224406" y="5415823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>
              <a:extLst>
                <a:ext uri="{FF2B5EF4-FFF2-40B4-BE49-F238E27FC236}">
                  <a16:creationId xmlns:a16="http://schemas.microsoft.com/office/drawing/2014/main" id="{64FBF3D9-2957-44CA-B5B6-E277F3CC7EC9}"/>
                </a:ext>
              </a:extLst>
            </p:cNvPr>
            <p:cNvSpPr/>
            <p:nvPr/>
          </p:nvSpPr>
          <p:spPr>
            <a:xfrm>
              <a:off x="6848110" y="5045812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Cube 47">
              <a:extLst>
                <a:ext uri="{FF2B5EF4-FFF2-40B4-BE49-F238E27FC236}">
                  <a16:creationId xmlns:a16="http://schemas.microsoft.com/office/drawing/2014/main" id="{4EBE4323-1BC5-4274-B175-E6C241173EEC}"/>
                </a:ext>
              </a:extLst>
            </p:cNvPr>
            <p:cNvSpPr/>
            <p:nvPr/>
          </p:nvSpPr>
          <p:spPr>
            <a:xfrm>
              <a:off x="7224406" y="5045812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Cube 48">
              <a:extLst>
                <a:ext uri="{FF2B5EF4-FFF2-40B4-BE49-F238E27FC236}">
                  <a16:creationId xmlns:a16="http://schemas.microsoft.com/office/drawing/2014/main" id="{294D7DC3-3914-4E13-8841-9B6F7BD20F87}"/>
                </a:ext>
              </a:extLst>
            </p:cNvPr>
            <p:cNvSpPr/>
            <p:nvPr/>
          </p:nvSpPr>
          <p:spPr>
            <a:xfrm>
              <a:off x="7598054" y="5789597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>
              <a:extLst>
                <a:ext uri="{FF2B5EF4-FFF2-40B4-BE49-F238E27FC236}">
                  <a16:creationId xmlns:a16="http://schemas.microsoft.com/office/drawing/2014/main" id="{DE09E9B6-CC08-40EA-A73F-397C48B44287}"/>
                </a:ext>
              </a:extLst>
            </p:cNvPr>
            <p:cNvSpPr/>
            <p:nvPr/>
          </p:nvSpPr>
          <p:spPr>
            <a:xfrm>
              <a:off x="7598054" y="5415823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>
              <a:extLst>
                <a:ext uri="{FF2B5EF4-FFF2-40B4-BE49-F238E27FC236}">
                  <a16:creationId xmlns:a16="http://schemas.microsoft.com/office/drawing/2014/main" id="{CAD961F9-EE1D-401A-BF83-806ECFF7181C}"/>
                </a:ext>
              </a:extLst>
            </p:cNvPr>
            <p:cNvSpPr/>
            <p:nvPr/>
          </p:nvSpPr>
          <p:spPr>
            <a:xfrm>
              <a:off x="7598054" y="5045812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>
              <a:extLst>
                <a:ext uri="{FF2B5EF4-FFF2-40B4-BE49-F238E27FC236}">
                  <a16:creationId xmlns:a16="http://schemas.microsoft.com/office/drawing/2014/main" id="{93C9C8CA-3524-49E8-BD8B-F64AAE8EC020}"/>
                </a:ext>
              </a:extLst>
            </p:cNvPr>
            <p:cNvSpPr/>
            <p:nvPr/>
          </p:nvSpPr>
          <p:spPr>
            <a:xfrm>
              <a:off x="6720760" y="5910316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>
              <a:extLst>
                <a:ext uri="{FF2B5EF4-FFF2-40B4-BE49-F238E27FC236}">
                  <a16:creationId xmlns:a16="http://schemas.microsoft.com/office/drawing/2014/main" id="{6707D251-375B-40CF-809B-F20EEB9603DE}"/>
                </a:ext>
              </a:extLst>
            </p:cNvPr>
            <p:cNvSpPr/>
            <p:nvPr/>
          </p:nvSpPr>
          <p:spPr>
            <a:xfrm>
              <a:off x="6720760" y="5536542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>
              <a:extLst>
                <a:ext uri="{FF2B5EF4-FFF2-40B4-BE49-F238E27FC236}">
                  <a16:creationId xmlns:a16="http://schemas.microsoft.com/office/drawing/2014/main" id="{F230ADB3-9E0F-4CE9-9A66-F473F2557300}"/>
                </a:ext>
              </a:extLst>
            </p:cNvPr>
            <p:cNvSpPr/>
            <p:nvPr/>
          </p:nvSpPr>
          <p:spPr>
            <a:xfrm>
              <a:off x="7097056" y="5910316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>
              <a:extLst>
                <a:ext uri="{FF2B5EF4-FFF2-40B4-BE49-F238E27FC236}">
                  <a16:creationId xmlns:a16="http://schemas.microsoft.com/office/drawing/2014/main" id="{9E80C3C4-E9AD-496F-AE54-32084A20A9F9}"/>
                </a:ext>
              </a:extLst>
            </p:cNvPr>
            <p:cNvSpPr/>
            <p:nvPr/>
          </p:nvSpPr>
          <p:spPr>
            <a:xfrm>
              <a:off x="7097056" y="5536542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>
              <a:extLst>
                <a:ext uri="{FF2B5EF4-FFF2-40B4-BE49-F238E27FC236}">
                  <a16:creationId xmlns:a16="http://schemas.microsoft.com/office/drawing/2014/main" id="{1D492E62-A65B-48E9-A16A-F2755A326BCE}"/>
                </a:ext>
              </a:extLst>
            </p:cNvPr>
            <p:cNvSpPr/>
            <p:nvPr/>
          </p:nvSpPr>
          <p:spPr>
            <a:xfrm>
              <a:off x="6720760" y="5166531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78C25E76-0367-483F-BC53-9E8E1EE27F0B}"/>
                </a:ext>
              </a:extLst>
            </p:cNvPr>
            <p:cNvSpPr/>
            <p:nvPr/>
          </p:nvSpPr>
          <p:spPr>
            <a:xfrm>
              <a:off x="7097056" y="5166531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>
              <a:extLst>
                <a:ext uri="{FF2B5EF4-FFF2-40B4-BE49-F238E27FC236}">
                  <a16:creationId xmlns:a16="http://schemas.microsoft.com/office/drawing/2014/main" id="{AED9B764-2E5D-4737-A7AB-B9E92A80AD31}"/>
                </a:ext>
              </a:extLst>
            </p:cNvPr>
            <p:cNvSpPr/>
            <p:nvPr/>
          </p:nvSpPr>
          <p:spPr>
            <a:xfrm>
              <a:off x="7470704" y="5910316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>
              <a:extLst>
                <a:ext uri="{FF2B5EF4-FFF2-40B4-BE49-F238E27FC236}">
                  <a16:creationId xmlns:a16="http://schemas.microsoft.com/office/drawing/2014/main" id="{B43B76D7-EF05-48C3-ACCF-8E47CB10D598}"/>
                </a:ext>
              </a:extLst>
            </p:cNvPr>
            <p:cNvSpPr/>
            <p:nvPr/>
          </p:nvSpPr>
          <p:spPr>
            <a:xfrm>
              <a:off x="7470704" y="5536542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>
              <a:extLst>
                <a:ext uri="{FF2B5EF4-FFF2-40B4-BE49-F238E27FC236}">
                  <a16:creationId xmlns:a16="http://schemas.microsoft.com/office/drawing/2014/main" id="{C90BC3CB-A385-4AA5-81FB-30AC534FDFEF}"/>
                </a:ext>
              </a:extLst>
            </p:cNvPr>
            <p:cNvSpPr/>
            <p:nvPr/>
          </p:nvSpPr>
          <p:spPr>
            <a:xfrm>
              <a:off x="7470704" y="5166531"/>
              <a:ext cx="509745" cy="498584"/>
            </a:xfrm>
            <a:prstGeom prst="cub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848BC2C-616F-4EFE-B3B6-D06C94BF97BD}"/>
              </a:ext>
            </a:extLst>
          </p:cNvPr>
          <p:cNvGrpSpPr/>
          <p:nvPr/>
        </p:nvGrpSpPr>
        <p:grpSpPr>
          <a:xfrm>
            <a:off x="7383049" y="4214550"/>
            <a:ext cx="1450785" cy="879117"/>
            <a:chOff x="7383049" y="4214550"/>
            <a:chExt cx="1450785" cy="879117"/>
          </a:xfrm>
        </p:grpSpPr>
        <p:sp>
          <p:nvSpPr>
            <p:cNvPr id="68" name="Cube 67">
              <a:extLst>
                <a:ext uri="{FF2B5EF4-FFF2-40B4-BE49-F238E27FC236}">
                  <a16:creationId xmlns:a16="http://schemas.microsoft.com/office/drawing/2014/main" id="{89E48A20-B359-4C54-9387-D0899EBA928A}"/>
                </a:ext>
              </a:extLst>
            </p:cNvPr>
            <p:cNvSpPr/>
            <p:nvPr/>
          </p:nvSpPr>
          <p:spPr>
            <a:xfrm>
              <a:off x="7383049" y="4345791"/>
              <a:ext cx="509745" cy="498584"/>
            </a:xfrm>
            <a:prstGeom prst="cube">
              <a:avLst/>
            </a:prstGeom>
            <a:solidFill>
              <a:srgbClr val="00FF00">
                <a:alpha val="33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1" name="Cube 70">
              <a:extLst>
                <a:ext uri="{FF2B5EF4-FFF2-40B4-BE49-F238E27FC236}">
                  <a16:creationId xmlns:a16="http://schemas.microsoft.com/office/drawing/2014/main" id="{0E879A4B-7DB9-448F-BE41-89E33388FF71}"/>
                </a:ext>
              </a:extLst>
            </p:cNvPr>
            <p:cNvSpPr/>
            <p:nvPr/>
          </p:nvSpPr>
          <p:spPr>
            <a:xfrm>
              <a:off x="7646716" y="4595083"/>
              <a:ext cx="509745" cy="498584"/>
            </a:xfrm>
            <a:prstGeom prst="cube">
              <a:avLst/>
            </a:prstGeom>
            <a:solidFill>
              <a:srgbClr val="00FF00">
                <a:alpha val="33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2" name="Cube 71">
              <a:extLst>
                <a:ext uri="{FF2B5EF4-FFF2-40B4-BE49-F238E27FC236}">
                  <a16:creationId xmlns:a16="http://schemas.microsoft.com/office/drawing/2014/main" id="{7EDF91D4-61A1-43B7-83C8-C327EA8FE938}"/>
                </a:ext>
              </a:extLst>
            </p:cNvPr>
            <p:cNvSpPr/>
            <p:nvPr/>
          </p:nvSpPr>
          <p:spPr>
            <a:xfrm>
              <a:off x="8029111" y="4256753"/>
              <a:ext cx="509745" cy="498584"/>
            </a:xfrm>
            <a:prstGeom prst="cube">
              <a:avLst/>
            </a:prstGeom>
            <a:solidFill>
              <a:srgbClr val="00FF00">
                <a:alpha val="33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3" name="Cube 72">
              <a:extLst>
                <a:ext uri="{FF2B5EF4-FFF2-40B4-BE49-F238E27FC236}">
                  <a16:creationId xmlns:a16="http://schemas.microsoft.com/office/drawing/2014/main" id="{1E844673-5138-4399-8B22-B22FE1C700DD}"/>
                </a:ext>
              </a:extLst>
            </p:cNvPr>
            <p:cNvSpPr/>
            <p:nvPr/>
          </p:nvSpPr>
          <p:spPr>
            <a:xfrm>
              <a:off x="8324089" y="4214550"/>
              <a:ext cx="509745" cy="498584"/>
            </a:xfrm>
            <a:prstGeom prst="cube">
              <a:avLst/>
            </a:prstGeom>
            <a:solidFill>
              <a:srgbClr val="00FF00">
                <a:alpha val="33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BEC4D506-A7DF-455D-927C-4025BC6CD3F0}"/>
              </a:ext>
            </a:extLst>
          </p:cNvPr>
          <p:cNvSpPr txBox="1"/>
          <p:nvPr/>
        </p:nvSpPr>
        <p:spPr>
          <a:xfrm>
            <a:off x="7485833" y="3370136"/>
            <a:ext cx="1075936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5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48490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4109</TotalTime>
  <Words>80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Coe</dc:creator>
  <cp:lastModifiedBy>cfg21</cp:lastModifiedBy>
  <cp:revision>78</cp:revision>
  <dcterms:created xsi:type="dcterms:W3CDTF">2021-04-03T09:12:57Z</dcterms:created>
  <dcterms:modified xsi:type="dcterms:W3CDTF">2021-04-29T20:47:06Z</dcterms:modified>
</cp:coreProperties>
</file>